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5143500" cx="9144000"/>
  <p:notesSz cx="6858000" cy="9144000"/>
  <p:embeddedFontLst>
    <p:embeddedFont>
      <p:font typeface="Proxima Nova"/>
      <p:regular r:id="rId8"/>
      <p:bold r:id="rId9"/>
      <p:italic r:id="rId10"/>
      <p:boldItalic r:id="rId11"/>
    </p:embeddedFont>
    <p:embeddedFont>
      <p:font typeface="Montserrat"/>
      <p:regular r:id="rId12"/>
      <p:bold r:id="rId13"/>
      <p:italic r:id="rId14"/>
      <p:boldItalic r:id="rId15"/>
    </p:embeddedFont>
    <p:embeddedFont>
      <p:font typeface="Comfortaa"/>
      <p:regular r:id="rId16"/>
      <p:bold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ProximaNova-boldItalic.fntdata"/><Relationship Id="rId10" Type="http://schemas.openxmlformats.org/officeDocument/2006/relationships/font" Target="fonts/ProximaNova-italic.fntdata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ProximaNova-bold.fntdata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Comfortaa-bold.fntdata"/><Relationship Id="rId16" Type="http://schemas.openxmlformats.org/officeDocument/2006/relationships/font" Target="fonts/Comfortaa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font" Target="fonts/ProximaNova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198def790e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198def790e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1264925" y="1385175"/>
            <a:ext cx="64257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800"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rPr>
              <a:t>Presentation Title</a:t>
            </a:r>
            <a:endParaRPr b="1" sz="3000">
              <a:solidFill>
                <a:schemeClr val="dk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1666875" y="2908225"/>
            <a:ext cx="56523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highlight>
                  <a:schemeClr val="lt1"/>
                </a:highlight>
                <a:latin typeface="Montserrat"/>
                <a:ea typeface="Montserrat"/>
                <a:cs typeface="Montserrat"/>
                <a:sym typeface="Montserrat"/>
              </a:rPr>
              <a:t>Speaker name</a:t>
            </a:r>
            <a:endParaRPr b="1" sz="1800">
              <a:highlight>
                <a:schemeClr val="lt1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1474025" y="3482238"/>
            <a:ext cx="6007500" cy="44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latin typeface="Montserrat"/>
                <a:ea typeface="Montserrat"/>
                <a:cs typeface="Montserrat"/>
                <a:sym typeface="Montserrat"/>
              </a:rPr>
              <a:t>Position</a:t>
            </a:r>
            <a:endParaRPr sz="17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350525" y="529725"/>
            <a:ext cx="4467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27 February - 1 March, Valencia &amp; Online</a:t>
            </a:r>
            <a:endParaRPr sz="13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59" name="Google Shape;59;p13"/>
          <p:cNvSpPr txBox="1"/>
          <p:nvPr/>
        </p:nvSpPr>
        <p:spPr>
          <a:xfrm>
            <a:off x="3053525" y="4040975"/>
            <a:ext cx="2848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Your Logo</a:t>
            </a:r>
            <a:endParaRPr/>
          </a:p>
        </p:txBody>
      </p:sp>
      <p:sp>
        <p:nvSpPr>
          <p:cNvPr id="60" name="Google Shape;60;p13"/>
          <p:cNvSpPr txBox="1"/>
          <p:nvPr/>
        </p:nvSpPr>
        <p:spPr>
          <a:xfrm>
            <a:off x="824850" y="2489813"/>
            <a:ext cx="7341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Presented by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1" name="Google Shape;61;p13"/>
          <p:cNvSpPr txBox="1"/>
          <p:nvPr/>
        </p:nvSpPr>
        <p:spPr>
          <a:xfrm>
            <a:off x="313325" y="23500"/>
            <a:ext cx="4651200" cy="56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5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Spotler</a:t>
            </a:r>
            <a:r>
              <a:rPr b="1" lang="en" sz="25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 Inbox Expo 2023</a:t>
            </a:r>
            <a:endParaRPr b="1" sz="27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62" name="Google Shape;62;p13"/>
          <p:cNvSpPr txBox="1"/>
          <p:nvPr/>
        </p:nvSpPr>
        <p:spPr>
          <a:xfrm>
            <a:off x="4312925" y="4720725"/>
            <a:ext cx="4467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inboxexpo.com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Google Shape;67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54675" y="0"/>
            <a:ext cx="9286598" cy="5223725"/>
          </a:xfrm>
          <a:prstGeom prst="rect">
            <a:avLst/>
          </a:prstGeom>
          <a:noFill/>
          <a:ln>
            <a:noFill/>
          </a:ln>
        </p:spPr>
      </p:pic>
      <p:sp>
        <p:nvSpPr>
          <p:cNvPr id="68" name="Google Shape;68;p14"/>
          <p:cNvSpPr txBox="1"/>
          <p:nvPr/>
        </p:nvSpPr>
        <p:spPr>
          <a:xfrm>
            <a:off x="4285925" y="598213"/>
            <a:ext cx="4467600" cy="38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Comfortaa"/>
                <a:ea typeface="Comfortaa"/>
                <a:cs typeface="Comfortaa"/>
                <a:sym typeface="Comfortaa"/>
              </a:rPr>
              <a:t>Subtitle</a:t>
            </a:r>
            <a:endParaRPr sz="1300">
              <a:solidFill>
                <a:schemeClr val="lt1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69" name="Google Shape;69;p14"/>
          <p:cNvSpPr txBox="1"/>
          <p:nvPr/>
        </p:nvSpPr>
        <p:spPr>
          <a:xfrm>
            <a:off x="2746025" y="150725"/>
            <a:ext cx="60075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Presentation Title</a:t>
            </a:r>
            <a:endParaRPr b="1" sz="1300"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0" name="Google Shape;70;p14"/>
          <p:cNvSpPr txBox="1"/>
          <p:nvPr/>
        </p:nvSpPr>
        <p:spPr>
          <a:xfrm>
            <a:off x="6662525" y="4645375"/>
            <a:ext cx="2118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inboxexpo.com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1" name="Google Shape;71;p14"/>
          <p:cNvSpPr txBox="1"/>
          <p:nvPr/>
        </p:nvSpPr>
        <p:spPr>
          <a:xfrm>
            <a:off x="350525" y="4598250"/>
            <a:ext cx="2395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Proxima Nova"/>
                <a:ea typeface="Proxima Nova"/>
                <a:cs typeface="Proxima Nova"/>
                <a:sym typeface="Proxima Nova"/>
              </a:rPr>
              <a:t>Prenter Name, Job Title</a:t>
            </a:r>
            <a:endParaRPr>
              <a:solidFill>
                <a:schemeClr val="lt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2" name="Google Shape;72;p14"/>
          <p:cNvSpPr txBox="1"/>
          <p:nvPr>
            <p:ph idx="4294967295" type="body"/>
          </p:nvPr>
        </p:nvSpPr>
        <p:spPr>
          <a:xfrm>
            <a:off x="539925" y="1245025"/>
            <a:ext cx="7954800" cy="288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2000">
                <a:solidFill>
                  <a:srgbClr val="141414"/>
                </a:solidFill>
                <a:latin typeface="Proxima Nova"/>
                <a:ea typeface="Proxima Nova"/>
                <a:cs typeface="Proxima Nova"/>
                <a:sym typeface="Proxima Nova"/>
              </a:rPr>
              <a:t>Presentations are communication tools that can be used as demonstrations, lectures, speeches, reports, and more. Most of the time, they’re presented before an audience. It serves a variety of purposes, making them powerful tools for convincing and teaching.</a:t>
            </a:r>
            <a:endParaRPr sz="2100">
              <a:latin typeface="Proxima Nova"/>
              <a:ea typeface="Proxima Nova"/>
              <a:cs typeface="Proxima Nova"/>
              <a:sym typeface="Proxima Nova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4792750" y="4743300"/>
            <a:ext cx="2118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inboxexpo.com</a:t>
            </a:r>
            <a:endParaRPr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4" name="Google Shape;74;p14"/>
          <p:cNvSpPr txBox="1"/>
          <p:nvPr/>
        </p:nvSpPr>
        <p:spPr>
          <a:xfrm>
            <a:off x="6910750" y="4667100"/>
            <a:ext cx="20256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rPr>
              <a:t>Your Logo</a:t>
            </a:r>
            <a:endParaRPr>
              <a:solidFill>
                <a:schemeClr val="dk1"/>
              </a:solidFill>
              <a:latin typeface="Proxima Nova"/>
              <a:ea typeface="Proxima Nova"/>
              <a:cs typeface="Proxima Nova"/>
              <a:sym typeface="Proxima Nov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