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65ab96add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65ab96ad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65ab96add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65ab96add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655325" y="853950"/>
            <a:ext cx="61563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Presentation</a:t>
            </a:r>
            <a:endParaRPr b="1" sz="29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9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Title</a:t>
            </a:r>
            <a:endParaRPr b="1" sz="3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655325" y="2698375"/>
            <a:ext cx="54216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chemeClr val="lt1"/>
                </a:highlight>
                <a:latin typeface="Montserrat"/>
                <a:ea typeface="Montserrat"/>
                <a:cs typeface="Montserrat"/>
                <a:sym typeface="Montserrat"/>
              </a:rPr>
              <a:t>TEXT HERE </a:t>
            </a:r>
            <a:endParaRPr b="1" sz="1800"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655325" y="3185950"/>
            <a:ext cx="60075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What is your presentation about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655325" y="4271725"/>
            <a:ext cx="282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Montserrat"/>
                <a:ea typeface="Montserrat"/>
                <a:cs typeface="Montserrat"/>
                <a:sym typeface="Montserrat"/>
              </a:rPr>
              <a:t>Speaker Name</a:t>
            </a:r>
            <a:endParaRPr b="1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55325" y="377325"/>
            <a:ext cx="2164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14-16 December 2021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2420">
                <a:latin typeface="Montserrat"/>
                <a:ea typeface="Montserrat"/>
                <a:cs typeface="Montserrat"/>
                <a:sym typeface="Montserrat"/>
              </a:rPr>
              <a:t>Presentation Name</a:t>
            </a:r>
            <a:endParaRPr sz="242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7492800" cy="283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>
                <a:solidFill>
                  <a:srgbClr val="141414"/>
                </a:solidFill>
                <a:latin typeface="Proxima Nova"/>
                <a:ea typeface="Proxima Nova"/>
                <a:cs typeface="Proxima Nova"/>
                <a:sym typeface="Proxima Nova"/>
              </a:rPr>
              <a:t>Presentations are communication tools that can be used as demonstrations, lectures, speeches, reports, and more. Most of the time, they’re presented before an audience. It serves a variety of purposes, making them powerful tools for convincing and teaching.</a:t>
            </a:r>
            <a:endParaRPr sz="2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620125" y="4428575"/>
            <a:ext cx="244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Logo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/>
          <p:nvPr>
            <p:ph type="title"/>
          </p:nvPr>
        </p:nvSpPr>
        <p:spPr>
          <a:xfrm>
            <a:off x="311700" y="445025"/>
            <a:ext cx="7751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Montserrat"/>
                <a:ea typeface="Montserrat"/>
                <a:cs typeface="Montserrat"/>
                <a:sym typeface="Montserrat"/>
              </a:rPr>
              <a:t>Presentation Name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311700" y="1152475"/>
            <a:ext cx="7492800" cy="28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141414"/>
              </a:buClr>
              <a:buSzPts val="2200"/>
              <a:buFont typeface="Proxima Nova"/>
              <a:buChar char="➔"/>
            </a:pPr>
            <a:r>
              <a:rPr lang="en" sz="2200">
                <a:solidFill>
                  <a:srgbClr val="141414"/>
                </a:solidFill>
                <a:latin typeface="Proxima Nova"/>
                <a:ea typeface="Proxima Nova"/>
                <a:cs typeface="Proxima Nova"/>
                <a:sym typeface="Proxima Nova"/>
              </a:rPr>
              <a:t>Presentations are communication tools that can be used as demonstrations, lectures, speeches, reports, and more. </a:t>
            </a:r>
            <a:endParaRPr sz="2200">
              <a:solidFill>
                <a:srgbClr val="141414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141414"/>
              </a:buClr>
              <a:buSzPts val="2200"/>
              <a:buFont typeface="Proxima Nova"/>
              <a:buChar char="➔"/>
            </a:pPr>
            <a:r>
              <a:rPr lang="en" sz="2200">
                <a:solidFill>
                  <a:srgbClr val="141414"/>
                </a:solidFill>
                <a:latin typeface="Proxima Nova"/>
                <a:ea typeface="Proxima Nova"/>
                <a:cs typeface="Proxima Nova"/>
                <a:sym typeface="Proxima Nova"/>
              </a:rPr>
              <a:t>Most of the time, they’re presented before an audience. </a:t>
            </a:r>
            <a:endParaRPr sz="2200">
              <a:solidFill>
                <a:srgbClr val="141414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141414"/>
              </a:buClr>
              <a:buSzPts val="2200"/>
              <a:buFont typeface="Proxima Nova"/>
              <a:buChar char="➔"/>
            </a:pPr>
            <a:r>
              <a:rPr lang="en" sz="2200">
                <a:solidFill>
                  <a:srgbClr val="141414"/>
                </a:solidFill>
                <a:latin typeface="Proxima Nova"/>
                <a:ea typeface="Proxima Nova"/>
                <a:cs typeface="Proxima Nova"/>
                <a:sym typeface="Proxima Nova"/>
              </a:rPr>
              <a:t>It serves a variety of purposes, making them powerful tools for convincing and teaching.</a:t>
            </a:r>
            <a:endParaRPr sz="23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5620125" y="4428575"/>
            <a:ext cx="2442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Your Logo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